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1" d="100"/>
          <a:sy n="91" d="100"/>
        </p:scale>
        <p:origin x="1080" y="26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horizontal_infographic_banner_style_image_l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65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88023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6255" y="270250"/>
            <a:ext cx="3629889" cy="914314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836" y="6419640"/>
            <a:ext cx="2175164" cy="43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4" y="6082144"/>
            <a:ext cx="2626879" cy="665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544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715" y="0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382" y="5811982"/>
            <a:ext cx="2798618" cy="1046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88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018" y="6054436"/>
            <a:ext cx="2382981" cy="80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24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749" y="5770418"/>
            <a:ext cx="31130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07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290" y="5842723"/>
            <a:ext cx="3075709" cy="1015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12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Edin</dc:creator>
  <dc:description>generated using python-pptx</dc:description>
  <cp:lastModifiedBy>Elvira Krso</cp:lastModifiedBy>
  <cp:revision>7</cp:revision>
  <dcterms:created xsi:type="dcterms:W3CDTF">2013-01-27T09:14:16Z</dcterms:created>
  <dcterms:modified xsi:type="dcterms:W3CDTF">2026-09-21T12:28:36Z</dcterms:modified>
</cp:coreProperties>
</file>